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7" r:id="rId3"/>
    <p:sldId id="257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BD4E8-0EE3-4B67-9CD3-AC37A1A5199F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84475-3C6D-4747-8714-8E5C3B383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797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2A6F6-B51B-47F9-8D1F-8DC2DB7896A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00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2A6F6-B51B-47F9-8D1F-8DC2DB7896A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687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2A6F6-B51B-47F9-8D1F-8DC2DB7896A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21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2A6F6-B51B-47F9-8D1F-8DC2DB7896A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70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CD79540-7AAB-4153-98F2-8E895A7A4F38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843F-F50F-4026-93C8-64E5D9D42632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76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9540-7AAB-4153-98F2-8E895A7A4F38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843F-F50F-4026-93C8-64E5D9D42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36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9540-7AAB-4153-98F2-8E895A7A4F38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843F-F50F-4026-93C8-64E5D9D42632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70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9540-7AAB-4153-98F2-8E895A7A4F38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843F-F50F-4026-93C8-64E5D9D42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92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9540-7AAB-4153-98F2-8E895A7A4F38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843F-F50F-4026-93C8-64E5D9D42632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0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9540-7AAB-4153-98F2-8E895A7A4F38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843F-F50F-4026-93C8-64E5D9D42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84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9540-7AAB-4153-98F2-8E895A7A4F38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843F-F50F-4026-93C8-64E5D9D42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26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9540-7AAB-4153-98F2-8E895A7A4F38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843F-F50F-4026-93C8-64E5D9D42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5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9540-7AAB-4153-98F2-8E895A7A4F38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843F-F50F-4026-93C8-64E5D9D42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44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9540-7AAB-4153-98F2-8E895A7A4F38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843F-F50F-4026-93C8-64E5D9D42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55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9540-7AAB-4153-98F2-8E895A7A4F38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843F-F50F-4026-93C8-64E5D9D42632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89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D79540-7AAB-4153-98F2-8E895A7A4F38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186843F-F50F-4026-93C8-64E5D9D42632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08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Year 12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Business Summer Homework Task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49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Questions</a:t>
            </a: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8688288" y="5632452"/>
            <a:ext cx="159452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dirty="0" smtClean="0"/>
              <a:t>13 marks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4" t="15192" r="28749" b="6249"/>
          <a:stretch/>
        </p:blipFill>
        <p:spPr bwMode="auto">
          <a:xfrm>
            <a:off x="3865700" y="1484784"/>
            <a:ext cx="4058305" cy="43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8902" y="6203371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Case Study with Essay Question – could be 2 or 3 of questions worth 13 marks</a:t>
            </a:r>
          </a:p>
        </p:txBody>
      </p:sp>
    </p:spTree>
    <p:extLst>
      <p:ext uri="{BB962C8B-B14F-4D97-AF65-F5344CB8AC3E}">
        <p14:creationId xmlns:p14="http://schemas.microsoft.com/office/powerpoint/2010/main" val="36333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744583"/>
            <a:ext cx="11032889" cy="110511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Task 2 – Complete exam styled </a:t>
            </a:r>
            <a:r>
              <a:rPr lang="en-GB" dirty="0" smtClean="0"/>
              <a:t>question on legal structures : </a:t>
            </a:r>
            <a:r>
              <a:rPr lang="en-GB" dirty="0" smtClean="0"/>
              <a:t>6 marks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7" t="16154" r="31128" b="13059"/>
          <a:stretch/>
        </p:blipFill>
        <p:spPr bwMode="auto">
          <a:xfrm>
            <a:off x="3192319" y="2012024"/>
            <a:ext cx="4358551" cy="4610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37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Summer Homework – two tasks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1. Read the information on slides 3-5 and complete </a:t>
            </a:r>
            <a:r>
              <a:rPr lang="en-GB" dirty="0"/>
              <a:t>the coursework task on legal </a:t>
            </a:r>
            <a:r>
              <a:rPr lang="en-GB" dirty="0" smtClean="0"/>
              <a:t>structures.</a:t>
            </a:r>
          </a:p>
          <a:p>
            <a:r>
              <a:rPr lang="en-GB" dirty="0" smtClean="0"/>
              <a:t>2. Read the information on slides 6-11and complete an exam question relating to legal structures on slide 11.</a:t>
            </a:r>
          </a:p>
          <a:p>
            <a:endParaRPr lang="en-GB" i="1" dirty="0">
              <a:solidFill>
                <a:srgbClr val="FF0000"/>
              </a:solidFill>
            </a:endParaRPr>
          </a:p>
          <a:p>
            <a:r>
              <a:rPr lang="en-GB" i="1" dirty="0" smtClean="0">
                <a:solidFill>
                  <a:srgbClr val="FF0000"/>
                </a:solidFill>
              </a:rPr>
              <a:t>By completing these tasks, you will gain a better understanding of what this business course is like in terms of coursework and exam type questions.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21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1 - Scenario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672046"/>
            <a:ext cx="8229600" cy="3225714"/>
          </a:xfr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20000"/>
          </a:bodyPr>
          <a:lstStyle/>
          <a:p>
            <a:r>
              <a:rPr lang="en-GB" dirty="0"/>
              <a:t>NCFE Consultancy is a business services agency based in York. Their clients include business owners who wish to develop their own business. NCFE Consultancy provides clients with information to help them do this. </a:t>
            </a:r>
          </a:p>
          <a:p>
            <a:r>
              <a:rPr lang="en-GB" dirty="0"/>
              <a:t>To encourage people to follow their dream and start their own business, NCFE Consultancy runs a one-day seminar called ‘Start-Up and Go – Planning your own Business’. </a:t>
            </a:r>
          </a:p>
          <a:p>
            <a:r>
              <a:rPr lang="en-GB" dirty="0"/>
              <a:t>At the seminar, everyone will receive a Business Start-Up information pack. </a:t>
            </a:r>
          </a:p>
          <a:p>
            <a:r>
              <a:rPr lang="en-GB" dirty="0"/>
              <a:t>You are an employee at NCFE Consultancy. </a:t>
            </a:r>
          </a:p>
          <a:p>
            <a:r>
              <a:rPr lang="en-GB" dirty="0"/>
              <a:t>As part of your role you are required to assist with the preparation of the Business Start-Up information pack.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91544" y="5157192"/>
            <a:ext cx="8229600" cy="1604392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You have been asked to provide a booklet for the information pack which will advise the people attending the seminar on the following: </a:t>
            </a:r>
          </a:p>
          <a:p>
            <a:r>
              <a:rPr lang="en-GB" dirty="0"/>
              <a:t> </a:t>
            </a:r>
            <a:r>
              <a:rPr lang="en-GB" dirty="0">
                <a:solidFill>
                  <a:srgbClr val="00B0F0"/>
                </a:solidFill>
              </a:rPr>
              <a:t>the different legal structures of a business/enterprise. You should include advantages and disadvantages for each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59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 Checklist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844824"/>
          <a:ext cx="8435280" cy="4206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9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878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Success Criteria</a:t>
                      </a:r>
                      <a:endParaRPr lang="en-GB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Self Assessment</a:t>
                      </a:r>
                      <a:endParaRPr lang="en-GB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Even</a:t>
                      </a:r>
                      <a:r>
                        <a:rPr lang="en-GB" baseline="0" dirty="0" smtClean="0"/>
                        <a:t> Better If…</a:t>
                      </a:r>
                      <a:endParaRPr lang="en-GB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696">
                <a:tc>
                  <a:txBody>
                    <a:bodyPr/>
                    <a:lstStyle/>
                    <a:p>
                      <a:r>
                        <a:rPr lang="en-GB" dirty="0" smtClean="0"/>
                        <a:t>Pass (E)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Simple explanation with one advantage and one</a:t>
                      </a:r>
                      <a:r>
                        <a:rPr lang="en-GB" baseline="0" dirty="0" smtClean="0"/>
                        <a:t> disadvantage of each legal structure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696">
                <a:tc>
                  <a:txBody>
                    <a:bodyPr/>
                    <a:lstStyle/>
                    <a:p>
                      <a:r>
                        <a:rPr lang="en-GB" dirty="0" smtClean="0"/>
                        <a:t>Merit (C)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Detailed explanations with a wide range of advantages</a:t>
                      </a:r>
                      <a:r>
                        <a:rPr lang="en-GB" baseline="0" dirty="0" smtClean="0"/>
                        <a:t> and disadvantages of each legal structure</a:t>
                      </a:r>
                      <a:endParaRPr lang="en-GB" dirty="0" smtClean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9105">
                <a:tc>
                  <a:txBody>
                    <a:bodyPr/>
                    <a:lstStyle/>
                    <a:p>
                      <a:r>
                        <a:rPr lang="en-GB" dirty="0" smtClean="0"/>
                        <a:t>Distinction (A)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Explanations</a:t>
                      </a:r>
                      <a:r>
                        <a:rPr lang="en-GB" baseline="0" dirty="0" smtClean="0"/>
                        <a:t> will include discussions of the interrelationships between some of the areas within the legal structure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55921" y="2820725"/>
            <a:ext cx="64807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370548" y="3972853"/>
            <a:ext cx="64807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392144" y="5341005"/>
            <a:ext cx="64807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2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129" y="198073"/>
            <a:ext cx="8229600" cy="831304"/>
          </a:xfrm>
        </p:spPr>
        <p:txBody>
          <a:bodyPr>
            <a:normAutofit/>
          </a:bodyPr>
          <a:lstStyle/>
          <a:p>
            <a:r>
              <a:rPr lang="en-GB" dirty="0" smtClean="0"/>
              <a:t>Legal Structures Task </a:t>
            </a:r>
            <a:endParaRPr lang="en-GB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001" t="30649" r="56651" b="6963"/>
          <a:stretch/>
        </p:blipFill>
        <p:spPr>
          <a:xfrm>
            <a:off x="1330779" y="3785473"/>
            <a:ext cx="4847635" cy="2898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02130" y="1200150"/>
            <a:ext cx="6327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chapter 2 and the tutor2u website to help you complete a professional report outlining what each legal structure is and their advantages and disadvantages. I have also included an example for a sole trader to help!</a:t>
            </a:r>
          </a:p>
          <a:p>
            <a:r>
              <a:rPr lang="en-GB" dirty="0" smtClean="0"/>
              <a:t>To support you, firstly plan your task using the table to bullet point your answers before you start writing up your work using Microsoft Word.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/>
          <a:srcRect l="67418" t="15467" r="18297" b="13312"/>
          <a:stretch/>
        </p:blipFill>
        <p:spPr>
          <a:xfrm>
            <a:off x="7475509" y="198073"/>
            <a:ext cx="4343654" cy="6090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8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 – exam styled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/>
          </a:p>
          <a:p>
            <a:r>
              <a:rPr lang="en-GB" b="1" dirty="0" smtClean="0"/>
              <a:t>Exam </a:t>
            </a:r>
            <a:r>
              <a:rPr lang="en-GB" b="1" dirty="0"/>
              <a:t>= 50</a:t>
            </a:r>
            <a:r>
              <a:rPr lang="en-GB" b="1" dirty="0" smtClean="0"/>
              <a:t>% of course</a:t>
            </a:r>
          </a:p>
          <a:p>
            <a:r>
              <a:rPr lang="en-GB" b="1" dirty="0" smtClean="0"/>
              <a:t>March 1</a:t>
            </a:r>
            <a:r>
              <a:rPr lang="en-GB" b="1" baseline="30000" dirty="0" smtClean="0"/>
              <a:t>st</a:t>
            </a:r>
            <a:r>
              <a:rPr lang="en-GB" b="1" dirty="0" smtClean="0"/>
              <a:t> Attempt and resit July.</a:t>
            </a:r>
          </a:p>
          <a:p>
            <a:endParaRPr lang="en-GB" b="1" dirty="0" smtClean="0"/>
          </a:p>
          <a:p>
            <a:r>
              <a:rPr lang="en-GB" b="1" dirty="0" smtClean="0"/>
              <a:t>Time </a:t>
            </a:r>
            <a:r>
              <a:rPr lang="en-GB" b="1" dirty="0"/>
              <a:t>allowed – 120 minutes </a:t>
            </a:r>
            <a:endParaRPr lang="en-GB" dirty="0"/>
          </a:p>
          <a:p>
            <a:r>
              <a:rPr lang="en-GB" dirty="0"/>
              <a:t>The </a:t>
            </a:r>
            <a:r>
              <a:rPr lang="en-GB" b="1" dirty="0"/>
              <a:t>External Assessment </a:t>
            </a:r>
            <a:r>
              <a:rPr lang="en-GB" dirty="0"/>
              <a:t>is in two parts: </a:t>
            </a:r>
            <a:r>
              <a:rPr lang="en-GB" b="1" dirty="0"/>
              <a:t>Part A </a:t>
            </a:r>
            <a:r>
              <a:rPr lang="en-GB" dirty="0"/>
              <a:t>and </a:t>
            </a:r>
            <a:r>
              <a:rPr lang="en-GB" b="1" dirty="0"/>
              <a:t>Part B. </a:t>
            </a:r>
            <a:endParaRPr lang="en-GB" dirty="0"/>
          </a:p>
          <a:p>
            <a:r>
              <a:rPr lang="en-GB" b="1" dirty="0"/>
              <a:t>Part A – 85 minutes – 65 marks available </a:t>
            </a:r>
            <a:endParaRPr lang="en-GB" dirty="0"/>
          </a:p>
          <a:p>
            <a:r>
              <a:rPr lang="en-GB" dirty="0"/>
              <a:t> you’ll work on questions 1 , 2, 3 and 4 during this time </a:t>
            </a:r>
          </a:p>
          <a:p>
            <a:endParaRPr lang="en-GB" dirty="0"/>
          </a:p>
          <a:p>
            <a:r>
              <a:rPr lang="en-GB" b="1" dirty="0"/>
              <a:t>Part B – 35 minutes – 26 marks available </a:t>
            </a:r>
            <a:endParaRPr lang="en-GB" dirty="0"/>
          </a:p>
          <a:p>
            <a:r>
              <a:rPr lang="en-GB" dirty="0"/>
              <a:t> you’ll work on questions 5 and 6 during this time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4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Questions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9" t="18654" r="30803" b="44029"/>
          <a:stretch/>
        </p:blipFill>
        <p:spPr bwMode="auto">
          <a:xfrm>
            <a:off x="2567608" y="1772816"/>
            <a:ext cx="6845994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87688" y="6021289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Multiple Choice Questions (MCQ) – will be several MCQ, 2 and 3 mark questions throughout each section</a:t>
            </a:r>
          </a:p>
        </p:txBody>
      </p:sp>
    </p:spTree>
    <p:extLst>
      <p:ext uri="{BB962C8B-B14F-4D97-AF65-F5344CB8AC3E}">
        <p14:creationId xmlns:p14="http://schemas.microsoft.com/office/powerpoint/2010/main" val="57500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Exam Question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7" t="16154" r="31128" b="13059"/>
          <a:stretch/>
        </p:blipFill>
        <p:spPr bwMode="auto">
          <a:xfrm>
            <a:off x="3789855" y="1531197"/>
            <a:ext cx="4394377" cy="4648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00256" y="61653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 marks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7768" y="617925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Short Answer – could be 3 or more questions worth…..  </a:t>
            </a:r>
          </a:p>
        </p:txBody>
      </p:sp>
    </p:spTree>
    <p:extLst>
      <p:ext uri="{BB962C8B-B14F-4D97-AF65-F5344CB8AC3E}">
        <p14:creationId xmlns:p14="http://schemas.microsoft.com/office/powerpoint/2010/main" val="11066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Questions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4" t="15962" r="28424" b="42019"/>
          <a:stretch/>
        </p:blipFill>
        <p:spPr bwMode="auto">
          <a:xfrm>
            <a:off x="2768408" y="1700809"/>
            <a:ext cx="5368609" cy="307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88288" y="477459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 marks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8902" y="6203371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Case Study with Long Answer – could be 5 or more of questions worth………..</a:t>
            </a:r>
          </a:p>
        </p:txBody>
      </p:sp>
    </p:spTree>
    <p:extLst>
      <p:ext uri="{BB962C8B-B14F-4D97-AF65-F5344CB8AC3E}">
        <p14:creationId xmlns:p14="http://schemas.microsoft.com/office/powerpoint/2010/main" val="183133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55</TotalTime>
  <Words>537</Words>
  <Application>Microsoft Office PowerPoint</Application>
  <PresentationFormat>Widescreen</PresentationFormat>
  <Paragraphs>56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Tw Cen MT</vt:lpstr>
      <vt:lpstr>Tw Cen MT Condensed</vt:lpstr>
      <vt:lpstr>Wingdings 3</vt:lpstr>
      <vt:lpstr>Integral</vt:lpstr>
      <vt:lpstr>Year 12 </vt:lpstr>
      <vt:lpstr>Summer Homework – two tasks</vt:lpstr>
      <vt:lpstr>Task 1 - Scenario</vt:lpstr>
      <vt:lpstr>Assessment Checklist</vt:lpstr>
      <vt:lpstr>Legal Structures Task </vt:lpstr>
      <vt:lpstr>Task 2 – exam styled question</vt:lpstr>
      <vt:lpstr>Example Questions</vt:lpstr>
      <vt:lpstr>Example Exam Question</vt:lpstr>
      <vt:lpstr>Example Questions</vt:lpstr>
      <vt:lpstr>Example Questions</vt:lpstr>
      <vt:lpstr>Task 2 – Complete exam styled question on legal structures : 6 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12</dc:title>
  <dc:creator>Mrs Francis</dc:creator>
  <cp:lastModifiedBy>Mrs Francis</cp:lastModifiedBy>
  <cp:revision>8</cp:revision>
  <dcterms:created xsi:type="dcterms:W3CDTF">2019-06-26T09:46:54Z</dcterms:created>
  <dcterms:modified xsi:type="dcterms:W3CDTF">2019-06-26T13:32:49Z</dcterms:modified>
</cp:coreProperties>
</file>